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9F541-5D72-4C6A-8480-261FCC9688E6}" v="6" dt="2023-08-29T12:17:4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E83F-13C9-14D8-5185-E4C994B67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10AB-A4AB-57C6-F3CE-5ACD33447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A4102-1160-5997-D265-136F17D8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AC86-220F-B528-66C2-9FFCD906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E1D6B-7F24-64E2-B357-928DE9AB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0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D41B-CFFD-B2CE-763C-48EB1AC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E3582-D81C-F17E-F651-717E8943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96F7-1E25-E243-3B38-E19936B2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F518A-EC63-9850-0288-4331B5C6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3541-34EE-E98A-A90B-BCF8E586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A34DA-8E9A-B3D8-329B-C60DA5256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A1270-D6AA-A429-0152-E44246BA6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6DFD-709A-1C5D-57D4-DED10481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76B5-AB46-D098-D951-16C993B6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A7F7B-B52D-3EE8-AD92-4B1E03BD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6AD-93C4-5504-4F97-395D485B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F3F7-E095-99D7-4850-1E7D55FA9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DB10-927B-5BD8-E888-1D4150DD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F66E8-283D-0514-787F-8F60FE76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9BE0-85BF-F3C5-4CF3-B7386C81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BDB6-D6F1-7D9F-A8C0-C9B6453C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152C-5516-B04D-D2BC-22F31A4A4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7896-046B-0442-AC14-D00D4157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BC9C6-32FC-DAE3-C8B2-8C5256C2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4396-F40F-35A0-31C2-A786EE7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050C-B57E-5F17-584B-7DC58827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BD8B-A348-0EA7-2EAD-8C8457D4E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1F423-5C9F-CD6C-3919-B9BC664E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29F71-4BA6-BCEC-D244-76A26A9E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AA4DB-10CE-1C4B-2436-19C8FBAB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DFC63-1888-DBB5-BC5B-DCDDCABC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D656-97EF-39F3-597E-F653FBF7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C1F9F-D2DF-0140-86DF-5363AB216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F727D-A5B5-6197-32B9-511CCEBB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784E7-7ABB-6819-3F67-D2AACBDC2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856EA-3BF0-B684-E2B6-19A688B86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F8D9A-2103-4925-0223-02DAB33F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76678-665A-92BE-E2F7-DB8C2390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00419-44A1-21D4-F88E-D58CC9F2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C85D-4C6D-A180-6638-F8683327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CB647-787B-45C4-A431-BE0A465E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37E7D-4ED7-9CD3-D8B6-1E381DC8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BBEA6-2904-2084-0F35-E5F729F9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2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BDD25-5FAC-31E4-4A7C-69480781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E33AD-D07D-CBF9-C03E-2D489550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988D-5E6C-D5A1-8E57-2ABB3B4A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F285-0EB4-F606-FCC1-84FB7B61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FDDE-5389-8979-8D79-3C8D396F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1BC86-C6A6-F922-D7A8-958A10D06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559AC-7865-9F38-83D8-07D9A45A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56CF-6075-7E7B-E28B-71057CD9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3DA01-EE95-709A-9AEA-81EC0A93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CCA-1685-4BFB-70B6-3F2787DB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55B13-56D8-C1C5-C59A-A317066F6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5AF6-2415-A262-0C04-7578124B6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A75E-1FC3-9086-ED08-A2AE097C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E96C3-0097-A23D-3F80-7DB86B6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95BC4-C7C3-F0F8-54DC-C3B2DE21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A2E10-1CBE-3054-1EC0-C4DEABCE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AE014-E7C6-C11F-56DA-E249795D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BD829-A7EB-5CFB-2C10-3F334792D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9741B-E0E6-4D9F-A37F-0514521FCFC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FA42D-D991-2A77-A509-22B2E6B14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0629D-16B0-E405-18E8-654FBDC8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17C45-A03E-2F7F-1FAA-E2BA9981C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553420"/>
            <a:ext cx="4900144" cy="189781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SUMAYLO ROOFING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2EC8721B-F8FF-D009-FEF7-67CEF0B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2" b="-2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2FD73D4E-115C-635F-D7D7-69C5FF9C8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r="14661" b="-1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51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F0F3-E65F-9F15-F352-33F0ECBD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7C04D-0536-062A-452A-B26CAFC4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4"/>
            <a:ext cx="10515600" cy="20821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  </a:t>
            </a:r>
            <a:r>
              <a:rPr lang="en-US" dirty="0"/>
              <a:t>is a roofing provider in Surigao Del Norte , and </a:t>
            </a:r>
            <a:r>
              <a:rPr lang="en-US" dirty="0" err="1"/>
              <a:t>Siargao</a:t>
            </a:r>
            <a:r>
              <a:rPr lang="en-US" dirty="0"/>
              <a:t> Island. The Website’s sole purpose is to showcase the work</a:t>
            </a:r>
          </a:p>
          <a:p>
            <a:pPr marL="0" indent="0" algn="ctr">
              <a:buNone/>
            </a:pPr>
            <a:r>
              <a:rPr lang="en-US" dirty="0"/>
              <a:t>that they have done, provide a way to contact </a:t>
            </a: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</a:t>
            </a:r>
            <a:r>
              <a:rPr lang="en-US" dirty="0"/>
              <a:t> for possible service work and show the list of products available.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F7815-3AA2-7679-26F4-A63338C8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668" y="4843169"/>
            <a:ext cx="12196668" cy="2016059"/>
            <a:chOff x="-4668" y="4843169"/>
            <a:chExt cx="12196668" cy="20160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6154CE-3587-5C44-2A6B-1FE49B30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4668" y="4843169"/>
              <a:ext cx="12196668" cy="201594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7A46DB-98C4-E666-AEC5-DF8B5DD9E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4400"/>
              <a:ext cx="10565988" cy="2014828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F8962A-028A-2EBA-FBCF-F9B03344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3170"/>
              <a:ext cx="10309010" cy="2006799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139663-D7C2-5898-E610-2183584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05876" y="4851203"/>
              <a:ext cx="8086124" cy="200679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33FC81-768D-6026-BC59-6A7E1A5A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LANDING PAGE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4EAAF1B2-7A1B-CD67-E246-EC9E16B53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b="7620"/>
          <a:stretch/>
        </p:blipFill>
        <p:spPr>
          <a:xfrm>
            <a:off x="1768236" y="461527"/>
            <a:ext cx="8655528" cy="3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7632-3A34-F41D-D6A7-CBCDDAD9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Products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CCAFC-519B-EB58-D194-B97B144E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Ribtype Roof</a:t>
            </a:r>
          </a:p>
          <a:p>
            <a:r>
              <a:rPr lang="en-US" sz="2000"/>
              <a:t>Tilespan Roof</a:t>
            </a:r>
          </a:p>
          <a:p>
            <a:r>
              <a:rPr lang="en-US" sz="2000"/>
              <a:t>Steel Deck</a:t>
            </a:r>
          </a:p>
          <a:p>
            <a:r>
              <a:rPr lang="en-US" sz="2000"/>
              <a:t>Wall Cladding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12C1663D-11A4-5F84-4272-9567D304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989730"/>
            <a:ext cx="6389346" cy="48878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59422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Services Offered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ebsite with a person wearing a helmet&#10;&#10;Description automatically generated">
            <a:extLst>
              <a:ext uri="{FF2B5EF4-FFF2-40B4-BE49-F238E27FC236}">
                <a16:creationId xmlns:a16="http://schemas.microsoft.com/office/drawing/2014/main" id="{10BA2422-FDD8-6E24-6CF6-4F8146FB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4" y="1919631"/>
            <a:ext cx="5628018" cy="28852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Commercial Roofing</a:t>
            </a:r>
          </a:p>
          <a:p>
            <a:r>
              <a:rPr lang="en-US" sz="1800"/>
              <a:t>Residential Roofing</a:t>
            </a:r>
          </a:p>
          <a:p>
            <a:r>
              <a:rPr lang="en-US" sz="1800"/>
              <a:t>Modified Roofing</a:t>
            </a:r>
            <a:br>
              <a:rPr lang="en-US" sz="1800"/>
            </a:br>
            <a:r>
              <a:rPr lang="en-US" sz="1800"/>
              <a:t>1. Roof Repair</a:t>
            </a:r>
            <a:br>
              <a:rPr lang="en-US" sz="1800"/>
            </a:br>
            <a:r>
              <a:rPr lang="en-US" sz="1800"/>
              <a:t>2. Roof Replacement</a:t>
            </a:r>
            <a:br>
              <a:rPr lang="en-US" sz="1800"/>
            </a:br>
            <a:r>
              <a:rPr lang="en-US" sz="1800"/>
              <a:t>3. Roof Inspection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Contact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Allow user to input information and ask for site inspection</a:t>
            </a:r>
          </a:p>
          <a:p>
            <a:pPr algn="ctr"/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0798B4-EEEE-6385-3D18-9133FBB8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92" y="2405149"/>
            <a:ext cx="8665319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7D2B0-2A9D-623E-7136-CECA6236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/>
              <a:t>Benefits of Sumaylo Roofing Services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B95C-340B-5A75-1E89-0D797F848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200"/>
              <a:t>High-quality materials used</a:t>
            </a:r>
          </a:p>
          <a:p>
            <a:r>
              <a:rPr lang="en-US" sz="1200"/>
              <a:t>Experienced and Professionals Workers</a:t>
            </a:r>
          </a:p>
          <a:p>
            <a:r>
              <a:rPr lang="en-US" sz="1200"/>
              <a:t>Exceptional Craftsmanship</a:t>
            </a:r>
          </a:p>
          <a:p>
            <a:r>
              <a:rPr lang="en-US" sz="1200"/>
              <a:t>Roof Warranty</a:t>
            </a:r>
          </a:p>
          <a:p>
            <a:r>
              <a:rPr lang="en-US" sz="1200"/>
              <a:t>Installation Warranty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DB16396D-4D81-C433-A963-6E2C873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13" y="2290936"/>
            <a:ext cx="837958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43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9D9AB-2B65-E651-2878-4EB89FF8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412" y="279545"/>
            <a:ext cx="4979368" cy="2029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5F48A-BA86-C6EE-F963-93E3E1A3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11" y="2581274"/>
            <a:ext cx="2827338" cy="363696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4881C39-5B31-EC7B-F2A1-A78029E5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06120" y="2581273"/>
            <a:ext cx="1228725" cy="363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883D9-82F1-F3DC-EDCB-47BD9223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Resposiveness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35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91A5-F93B-5A90-1636-D65D2EDFB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58C23-DAA4-E797-EFA3-97A62E5D1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GOD BLESS EVERYONE..</a:t>
            </a:r>
          </a:p>
        </p:txBody>
      </p:sp>
    </p:spTree>
    <p:extLst>
      <p:ext uri="{BB962C8B-B14F-4D97-AF65-F5344CB8AC3E}">
        <p14:creationId xmlns:p14="http://schemas.microsoft.com/office/powerpoint/2010/main" val="125622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125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SUMAYLO ROOFING</vt:lpstr>
      <vt:lpstr>Project  Overview</vt:lpstr>
      <vt:lpstr>LANDING PAGE</vt:lpstr>
      <vt:lpstr>Products Section</vt:lpstr>
      <vt:lpstr>Services Offered</vt:lpstr>
      <vt:lpstr>Contact Section</vt:lpstr>
      <vt:lpstr>Benefits of Sumaylo Roofing Services</vt:lpstr>
      <vt:lpstr>Resposiveness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SUMAYLO ROOFING</dc:title>
  <dc:creator>Dharyl Carry Almora</dc:creator>
  <cp:lastModifiedBy>Dharyl Carry Almora</cp:lastModifiedBy>
  <cp:revision>8</cp:revision>
  <dcterms:created xsi:type="dcterms:W3CDTF">2023-08-29T11:36:57Z</dcterms:created>
  <dcterms:modified xsi:type="dcterms:W3CDTF">2023-08-31T13:47:50Z</dcterms:modified>
</cp:coreProperties>
</file>